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78" r:id="rId4"/>
  </p:sldMasterIdLst>
  <p:notesMasterIdLst>
    <p:notesMasterId r:id="rId12"/>
  </p:notesMasterIdLst>
  <p:sldIdLst>
    <p:sldId id="268" r:id="rId5"/>
    <p:sldId id="277" r:id="rId6"/>
    <p:sldId id="271" r:id="rId7"/>
    <p:sldId id="272" r:id="rId8"/>
    <p:sldId id="273" r:id="rId9"/>
    <p:sldId id="274" r:id="rId10"/>
    <p:sldId id="276" r:id="rId11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Rawlins" initials="LR" lastIdx="2" clrIdx="0">
    <p:extLst>
      <p:ext uri="{19B8F6BF-5375-455C-9EA6-DF929625EA0E}">
        <p15:presenceInfo xmlns:p15="http://schemas.microsoft.com/office/powerpoint/2012/main" userId="Leslie Rawlins" providerId="None"/>
      </p:ext>
    </p:extLst>
  </p:cmAuthor>
  <p:cmAuthor id="2" name="Kassy LaBorie" initials="KL" lastIdx="1" clrIdx="1">
    <p:extLst>
      <p:ext uri="{19B8F6BF-5375-455C-9EA6-DF929625EA0E}">
        <p15:presenceInfo xmlns:p15="http://schemas.microsoft.com/office/powerpoint/2012/main" userId="Kassy LaBo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810" autoAdjust="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A159-53BC-4FAD-BC77-F9143D41C47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B875-EC16-4665-926F-88F84398A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8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4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4AC82-519D-4FB7-BDF3-BF53926B362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7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6" y="932686"/>
            <a:ext cx="8415819" cy="617818"/>
          </a:xfrm>
          <a:prstGeom prst="rect">
            <a:avLst/>
          </a:prstGeom>
        </p:spPr>
        <p:txBody>
          <a:bodyPr/>
          <a:lstStyle>
            <a:lvl1pPr>
              <a:defRPr sz="4400" b="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788" y="1722783"/>
            <a:ext cx="8415337" cy="49563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400">
                <a:latin typeface="Calibri Light" panose="020F0302020204030204" pitchFamily="34" charset="0"/>
              </a:defRPr>
            </a:lvl4pPr>
            <a:lvl5pPr>
              <a:defRPr sz="2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35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792" y="2801241"/>
            <a:ext cx="8560904" cy="790099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58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5484-3B8C-485C-B36D-9740C82841ED}" type="datetimeFigureOut">
              <a:rPr lang="en-US" smtClean="0">
                <a:solidFill>
                  <a:prstClr val="black"/>
                </a:solidFill>
              </a:rPr>
              <a:pPr/>
              <a:t>3/22/2018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1DDA-06D4-49A3-A0DE-4CBA3A4985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7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0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3/22/2018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84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0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63" r:id="rId13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  <a:cs typeface="Century Gothic"/>
              </a:rPr>
              <a:t>Sneak Peek</a:t>
            </a:r>
            <a:endParaRPr lang="en-US" dirty="0">
              <a:latin typeface="+mn-lt"/>
              <a:ea typeface="ＭＳ Ｐゴシック" pitchFamily="34" charset="-128"/>
              <a:cs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FAF2-60A6-4065-81BF-5CA6E83FC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148" y="4211085"/>
            <a:ext cx="4162952" cy="1426097"/>
          </a:xfrm>
        </p:spPr>
        <p:txBody>
          <a:bodyPr>
            <a:normAutofit/>
          </a:bodyPr>
          <a:lstStyle/>
          <a:p>
            <a:r>
              <a:rPr lang="en-US" sz="2000" dirty="0"/>
              <a:t>Let’s communicate online!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2ED85-4258-47CA-B84D-F2D22D84C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60"/>
          <a:stretch/>
        </p:blipFill>
        <p:spPr>
          <a:xfrm>
            <a:off x="1597687" y="3469077"/>
            <a:ext cx="750675" cy="168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4857" y="2338470"/>
            <a:ext cx="4162952" cy="1732474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latin typeface="+mn-lt"/>
                <a:ea typeface="ＭＳ Ｐゴシック" pitchFamily="34" charset="-128"/>
                <a:cs typeface="Century Gothic"/>
              </a:rPr>
              <a:t>Kassy </a:t>
            </a:r>
            <a:br>
              <a:rPr lang="en-US" sz="4400" dirty="0">
                <a:latin typeface="+mn-lt"/>
                <a:ea typeface="ＭＳ Ｐゴシック" pitchFamily="34" charset="-128"/>
                <a:cs typeface="Century Gothic"/>
              </a:rPr>
            </a:br>
            <a:r>
              <a:rPr lang="en-US" sz="4400" dirty="0">
                <a:latin typeface="+mn-lt"/>
                <a:ea typeface="ＭＳ Ｐゴシック" pitchFamily="34" charset="-128"/>
                <a:cs typeface="Century Gothic"/>
              </a:rPr>
              <a:t>LaBorie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C8A94-EC61-466C-A85E-DFC2B482A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8" y="2466422"/>
            <a:ext cx="1476569" cy="147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104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516FE6-ADA1-4555-A3E4-85A4C0AE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660"/>
          <a:stretch/>
        </p:blipFill>
        <p:spPr>
          <a:xfrm flipH="1">
            <a:off x="3925954" y="2172400"/>
            <a:ext cx="797617" cy="16861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>
                <a:latin typeface="+mn-lt"/>
              </a:rPr>
              <a:t>Communicate using </a:t>
            </a:r>
            <a:r>
              <a:rPr lang="en-US" sz="3400" b="1" dirty="0">
                <a:latin typeface="+mn-lt"/>
              </a:rPr>
              <a:t>Chat</a:t>
            </a:r>
            <a:endParaRPr lang="en-US" sz="3400" dirty="0">
              <a:latin typeface="+mn-lt"/>
            </a:endParaRP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C58B586-ED21-445C-A59C-7662E5E3B4A5}"/>
              </a:ext>
            </a:extLst>
          </p:cNvPr>
          <p:cNvSpPr txBox="1">
            <a:spLocks/>
          </p:cNvSpPr>
          <p:nvPr/>
        </p:nvSpPr>
        <p:spPr>
          <a:xfrm>
            <a:off x="5020015" y="451629"/>
            <a:ext cx="3511977" cy="83935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dirty="0"/>
              <a:t>Send both public &amp; private messages:</a:t>
            </a:r>
          </a:p>
          <a:p>
            <a:r>
              <a:rPr lang="en-US" sz="1800" dirty="0"/>
              <a:t>Public:</a:t>
            </a:r>
          </a:p>
          <a:p>
            <a:r>
              <a:rPr lang="en-US" sz="1800" dirty="0"/>
              <a:t>Private: Choose from the </a:t>
            </a:r>
            <a:br>
              <a:rPr lang="en-US" sz="1800" dirty="0"/>
            </a:br>
            <a:r>
              <a:rPr lang="en-US" sz="1800" dirty="0"/>
              <a:t>drop down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D1F193-8277-421E-9901-A268010385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6" t="12762" r="66633" b="8654"/>
          <a:stretch/>
        </p:blipFill>
        <p:spPr>
          <a:xfrm>
            <a:off x="6518303" y="2060073"/>
            <a:ext cx="240765" cy="280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824F5-17DA-420B-8350-B95E3A676D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73" t="16646" r="9738" b="26710"/>
          <a:stretch/>
        </p:blipFill>
        <p:spPr>
          <a:xfrm>
            <a:off x="6089469" y="1335327"/>
            <a:ext cx="1694619" cy="21978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A0252B-BF60-4B02-B741-9C1CFBD247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2" b="2657"/>
          <a:stretch/>
        </p:blipFill>
        <p:spPr>
          <a:xfrm>
            <a:off x="4876649" y="2807828"/>
            <a:ext cx="3655343" cy="32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91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Communicate via </a:t>
            </a:r>
            <a:r>
              <a:rPr lang="en-US" sz="3600" b="1" dirty="0">
                <a:latin typeface="+mn-lt"/>
              </a:rPr>
              <a:t>Audio</a:t>
            </a:r>
            <a:endParaRPr lang="en-US" sz="3600" dirty="0">
              <a:latin typeface="+mn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43C394-6DDE-4265-A47F-FF940533F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3350" y="452349"/>
            <a:ext cx="4091674" cy="2459342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prstClr val="black"/>
                </a:solidFill>
              </a:rPr>
              <a:t>Phone call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755219-FE4A-46EB-BA8D-C2435722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0619" y="3273616"/>
            <a:ext cx="4094404" cy="2470646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prstClr val="black"/>
                </a:solidFill>
              </a:rPr>
              <a:t>Computer audio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85210F-715E-47C0-B722-242963B5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140" y="2390800"/>
            <a:ext cx="910769" cy="19386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8906A8-00BA-437D-AAFA-C1B5D5D5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753" y="3562889"/>
            <a:ext cx="2952543" cy="2729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7AE70C-44DD-433A-9A1D-0908AEC86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328" y="807024"/>
            <a:ext cx="3009321" cy="243413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B2E957-ABC4-4563-A1B9-68BAB2C64AA2}"/>
              </a:ext>
            </a:extLst>
          </p:cNvPr>
          <p:cNvSpPr/>
          <p:nvPr/>
        </p:nvSpPr>
        <p:spPr>
          <a:xfrm>
            <a:off x="6649928" y="1855351"/>
            <a:ext cx="1182869" cy="695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Your account’s information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A75DC9-1A4E-49D5-802F-8675A0B8CA42}"/>
              </a:ext>
            </a:extLst>
          </p:cNvPr>
          <p:cNvGrpSpPr/>
          <p:nvPr/>
        </p:nvGrpSpPr>
        <p:grpSpPr>
          <a:xfrm>
            <a:off x="2844865" y="5165495"/>
            <a:ext cx="1916937" cy="1159165"/>
            <a:chOff x="989820" y="4221044"/>
            <a:chExt cx="2582426" cy="1597688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D24E9A1C-7A1A-4780-A335-D52D133E585C}"/>
                </a:ext>
              </a:extLst>
            </p:cNvPr>
            <p:cNvSpPr/>
            <p:nvPr/>
          </p:nvSpPr>
          <p:spPr>
            <a:xfrm>
              <a:off x="989820" y="4221044"/>
              <a:ext cx="2582426" cy="1597688"/>
            </a:xfrm>
            <a:prstGeom prst="wedgeRoundRectCallo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Pay Attention!</a:t>
              </a:r>
            </a:p>
            <a:p>
              <a:pPr algn="ctr"/>
              <a:endParaRPr lang="en-US" sz="1400" dirty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Unmuted     Muted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357296-B222-46CB-94E1-FEE38CC1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238" t="14543" r="11988" b="23389"/>
            <a:stretch/>
          </p:blipFill>
          <p:spPr>
            <a:xfrm>
              <a:off x="1562565" y="4826794"/>
              <a:ext cx="516223" cy="45606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5D6C11B-7D99-4BCA-8574-0F2D5BF0C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421" t="14249" r="11968" b="15068"/>
            <a:stretch/>
          </p:blipFill>
          <p:spPr>
            <a:xfrm>
              <a:off x="2680128" y="4845741"/>
              <a:ext cx="491722" cy="44212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437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Communicate by giving  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5747-2C2B-43DC-926F-9D9979AD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937" y="0"/>
            <a:ext cx="4091410" cy="5248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Raising your hand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Responding to poll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35E92-CA71-4425-B0D1-3EBC82A1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1485" y="2848240"/>
            <a:ext cx="1113222" cy="816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DF9F8-A322-4955-9281-409A17A85A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58" r="8658"/>
          <a:stretch/>
        </p:blipFill>
        <p:spPr>
          <a:xfrm>
            <a:off x="7240907" y="2277789"/>
            <a:ext cx="642495" cy="69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6683A-A5B6-4D34-A833-08EE08CA6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512" y="1883156"/>
            <a:ext cx="708315" cy="78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156D21-CD78-4498-A157-812D48179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041" y="4312551"/>
            <a:ext cx="2431202" cy="156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090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68730"/>
              </p:ext>
            </p:extLst>
          </p:nvPr>
        </p:nvGraphicFramePr>
        <p:xfrm>
          <a:off x="0" y="1242456"/>
          <a:ext cx="9143997" cy="5615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6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92580"/>
                  </a:ext>
                </a:extLst>
              </a:tr>
              <a:tr h="946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6692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33846" y="174785"/>
            <a:ext cx="23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cs typeface="Century Gothic"/>
              </a:rPr>
              <a:t>Communicate using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cs typeface="Century Gothic"/>
              </a:rPr>
              <a:t>Drawing Tools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BEA270-F341-4D5A-83A0-6BC3495C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25" y="-258211"/>
            <a:ext cx="3112047" cy="173512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n-lt"/>
              </a:rPr>
              <a:t>Let’s learn about you!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7CC751-785F-44A4-B8E4-C4F594BA08DE}"/>
              </a:ext>
            </a:extLst>
          </p:cNvPr>
          <p:cNvGrpSpPr/>
          <p:nvPr/>
        </p:nvGrpSpPr>
        <p:grpSpPr>
          <a:xfrm>
            <a:off x="4491613" y="95697"/>
            <a:ext cx="542230" cy="1102524"/>
            <a:chOff x="7773345" y="88607"/>
            <a:chExt cx="520114" cy="10695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F5D62F-B179-469F-A8F1-ED640246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3345" y="88607"/>
              <a:ext cx="520114" cy="10695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D715E6-0298-4AD0-89F9-0BE678CA1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1" t="6633" r="9178" b="7255"/>
            <a:stretch/>
          </p:blipFill>
          <p:spPr>
            <a:xfrm>
              <a:off x="7858040" y="488012"/>
              <a:ext cx="366797" cy="37306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4611147-66F8-4991-A7E4-E39B746F6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576" y="95697"/>
            <a:ext cx="1823844" cy="10273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97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087" y="2555601"/>
            <a:ext cx="4162952" cy="173247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You’ve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got this!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8460C3-8CEC-4EF5-98E4-06C269794344}"/>
              </a:ext>
            </a:extLst>
          </p:cNvPr>
          <p:cNvGrpSpPr/>
          <p:nvPr/>
        </p:nvGrpSpPr>
        <p:grpSpPr>
          <a:xfrm>
            <a:off x="1225898" y="3786576"/>
            <a:ext cx="934649" cy="1298933"/>
            <a:chOff x="1225898" y="3786576"/>
            <a:chExt cx="934649" cy="1298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287A14-79FD-494C-9C0D-0B17BAD45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91"/>
            <a:stretch/>
          </p:blipFill>
          <p:spPr>
            <a:xfrm flipH="1">
              <a:off x="1225898" y="3972241"/>
              <a:ext cx="821453" cy="11132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AFDA74-BFFF-4243-B39A-6850E05EC87F}"/>
                </a:ext>
              </a:extLst>
            </p:cNvPr>
            <p:cNvSpPr/>
            <p:nvPr/>
          </p:nvSpPr>
          <p:spPr>
            <a:xfrm>
              <a:off x="1934154" y="3786576"/>
              <a:ext cx="226393" cy="37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1653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96E5E5992BA41AF1B67DC51A32F85" ma:contentTypeVersion="8" ma:contentTypeDescription="Create a new document." ma:contentTypeScope="" ma:versionID="aec67b9ebf5a8cfb3ce6615a2ae92c2e">
  <xsd:schema xmlns:xsd="http://www.w3.org/2001/XMLSchema" xmlns:xs="http://www.w3.org/2001/XMLSchema" xmlns:p="http://schemas.microsoft.com/office/2006/metadata/properties" xmlns:ns1="http://schemas.microsoft.com/sharepoint/v3" xmlns:ns2="ce3abeae-c717-4c90-872c-5d54338d73ea" targetNamespace="http://schemas.microsoft.com/office/2006/metadata/properties" ma:root="true" ma:fieldsID="c546be29c2b3acb58e31d8a5cf06388a" ns1:_="" ns2:_="">
    <xsd:import namespace="http://schemas.microsoft.com/sharepoint/v3"/>
    <xsd:import namespace="ce3abeae-c717-4c90-872c-5d54338d73ea"/>
    <xsd:element name="properties">
      <xsd:complexType>
        <xsd:sequence>
          <xsd:element name="documentManagement">
            <xsd:complexType>
              <xsd:all>
                <xsd:element ref="ns1:_dlc_ExpireDateSaved" minOccurs="0"/>
                <xsd:element ref="ns1:_dlc_ExpireDate" minOccurs="0"/>
                <xsd:element ref="ns1:_dlc_Exempt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10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abeae-c717-4c90-872c-5d54338d7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D64F2-79F7-47FC-8840-76DF1C773F13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ce3abeae-c717-4c90-872c-5d54338d73e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5529FC-24CC-404D-80D2-CDFFA0CA5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3abeae-c717-4c90-872c-5d54338d73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4C6EF2-9017-445F-ABF8-CF2B7D632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2183</TotalTime>
  <Words>65</Words>
  <Application>Microsoft Office PowerPoint</Application>
  <PresentationFormat>On-screen Show (4:3)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Century Gothic</vt:lpstr>
      <vt:lpstr>Calibri</vt:lpstr>
      <vt:lpstr>Rockwell</vt:lpstr>
      <vt:lpstr>Calibri Light</vt:lpstr>
      <vt:lpstr>Wingdings</vt:lpstr>
      <vt:lpstr>Atlas</vt:lpstr>
      <vt:lpstr>Sneak Peek</vt:lpstr>
      <vt:lpstr>Kassy  LaBorie</vt:lpstr>
      <vt:lpstr>Communicate using Chat</vt:lpstr>
      <vt:lpstr>Communicate via Audio</vt:lpstr>
      <vt:lpstr>Communicate by giving   Feedback</vt:lpstr>
      <vt:lpstr>Let’s learn about you!</vt:lpstr>
      <vt:lpstr>You’ve  got this!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Loveless</dc:creator>
  <cp:lastModifiedBy>Kassy LaBorie</cp:lastModifiedBy>
  <cp:revision>75</cp:revision>
  <dcterms:created xsi:type="dcterms:W3CDTF">2014-09-03T19:11:20Z</dcterms:created>
  <dcterms:modified xsi:type="dcterms:W3CDTF">2018-03-22T20:20:22Z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0x010100B1596E5E5992BA41AF1B67DC51A32F85</vt:lpwstr>
  </property>
  <property fmtid="{D5CDD505-2E9C-101B-9397-08002B2CF9AE}" pid="3" name="_dlc_policyId">
    <vt:lpwstr>/sites/DCD/RC/Documents</vt:lpwstr>
  </property>
  <property fmtid="{D5CDD505-2E9C-101B-9397-08002B2CF9AE}" pid="4" name="ItemRetentionFormula">
    <vt:lpwstr/>
  </property>
</Properties>
</file>